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10287000" cx="18288000"/>
  <p:notesSz cx="6858000" cy="9144000"/>
  <p:embeddedFontLst>
    <p:embeddedFont>
      <p:font typeface="Antic Didone"/>
      <p:regular r:id="rId15"/>
    </p:embeddedFont>
    <p:embeddedFont>
      <p:font typeface="Open Sans SemiBold"/>
      <p:regular r:id="rId16"/>
      <p:bold r:id="rId17"/>
      <p:italic r:id="rId18"/>
      <p:boldItalic r:id="rId19"/>
    </p:embeddedFont>
    <p:embeddedFont>
      <p:font typeface="Open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regular.fntdata"/><Relationship Id="rId11" Type="http://schemas.openxmlformats.org/officeDocument/2006/relationships/slide" Target="slides/slide6.xml"/><Relationship Id="rId22" Type="http://schemas.openxmlformats.org/officeDocument/2006/relationships/font" Target="fonts/OpenSans-italic.fntdata"/><Relationship Id="rId10" Type="http://schemas.openxmlformats.org/officeDocument/2006/relationships/slide" Target="slides/slide5.xml"/><Relationship Id="rId21" Type="http://schemas.openxmlformats.org/officeDocument/2006/relationships/font" Target="fonts/OpenSans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OpenSa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AnticDidone-regular.fntdata"/><Relationship Id="rId14" Type="http://schemas.openxmlformats.org/officeDocument/2006/relationships/slide" Target="slides/slide9.xml"/><Relationship Id="rId17" Type="http://schemas.openxmlformats.org/officeDocument/2006/relationships/font" Target="fonts/OpenSansSemiBold-bold.fntdata"/><Relationship Id="rId16" Type="http://schemas.openxmlformats.org/officeDocument/2006/relationships/font" Target="fonts/OpenSansSemiBold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SemiBold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SemiBold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2589c152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32589c1528a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2589c1528a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2589c1528a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26932a64e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26932a64e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30a41fb4c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30a41fb4c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2d8997e1d9_2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2d8997e1d9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2d8997e1d9_2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2d8997e1d9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7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4.png"/><Relationship Id="rId6" Type="http://schemas.openxmlformats.org/officeDocument/2006/relationships/image" Target="../media/image2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3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4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0.png"/><Relationship Id="rId4" Type="http://schemas.openxmlformats.org/officeDocument/2006/relationships/image" Target="../media/image9.png"/><Relationship Id="rId5" Type="http://schemas.openxmlformats.org/officeDocument/2006/relationships/image" Target="../media/image1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4">
  <p:cSld name="CUSTOM_4_1_1_1_1_1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1"/>
          <p:cNvCxnSpPr/>
          <p:nvPr/>
        </p:nvCxnSpPr>
        <p:spPr>
          <a:xfrm rot="10800000">
            <a:off x="16350" y="3626400"/>
            <a:ext cx="183540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9" name="Google Shape;89;p11"/>
          <p:cNvCxnSpPr/>
          <p:nvPr/>
        </p:nvCxnSpPr>
        <p:spPr>
          <a:xfrm rot="10800000">
            <a:off x="1683875" y="125"/>
            <a:ext cx="0" cy="102156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90" name="Google Shape;90;p11"/>
          <p:cNvPicPr preferRelativeResize="0"/>
          <p:nvPr/>
        </p:nvPicPr>
        <p:blipFill rotWithShape="1">
          <a:blip r:embed="rId3">
            <a:alphaModFix/>
          </a:blip>
          <a:srcRect b="0" l="81101" r="0" t="0"/>
          <a:stretch/>
        </p:blipFill>
        <p:spPr>
          <a:xfrm>
            <a:off x="1" y="4446650"/>
            <a:ext cx="1080448" cy="4712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5">
  <p:cSld name="CUSTOM_4_1_1_1_1_1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2"/>
          <p:cNvSpPr/>
          <p:nvPr/>
        </p:nvSpPr>
        <p:spPr>
          <a:xfrm>
            <a:off x="-1599" y="9318925"/>
            <a:ext cx="18284284" cy="967605"/>
          </a:xfrm>
          <a:custGeom>
            <a:rect b="b" l="l" r="r" t="t"/>
            <a:pathLst>
              <a:path extrusionOk="0" h="509937" w="5678349">
                <a:moveTo>
                  <a:pt x="0" y="0"/>
                </a:moveTo>
                <a:lnTo>
                  <a:pt x="5678349" y="0"/>
                </a:lnTo>
                <a:lnTo>
                  <a:pt x="5678349" y="509937"/>
                </a:lnTo>
                <a:lnTo>
                  <a:pt x="0" y="509937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 b="54098" l="0" r="0" t="0"/>
          <a:stretch/>
        </p:blipFill>
        <p:spPr>
          <a:xfrm>
            <a:off x="10832325" y="8302075"/>
            <a:ext cx="6174275" cy="19844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6">
  <p:cSld name="CUSTOM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cxnSp>
        <p:nvCxnSpPr>
          <p:cNvPr id="98" name="Google Shape;98;p13"/>
          <p:cNvCxnSpPr/>
          <p:nvPr/>
        </p:nvCxnSpPr>
        <p:spPr>
          <a:xfrm rot="10800000">
            <a:off x="10066458" y="468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13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7">
  <p:cSld name="CUSTOM_5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/>
          <p:nvPr/>
        </p:nvSpPr>
        <p:spPr>
          <a:xfrm>
            <a:off x="7503375" y="0"/>
            <a:ext cx="10786378" cy="10290255"/>
          </a:xfrm>
          <a:custGeom>
            <a:rect b="b" l="l" r="r" t="t"/>
            <a:pathLst>
              <a:path extrusionOk="0" h="2781150" w="2895672">
                <a:moveTo>
                  <a:pt x="0" y="0"/>
                </a:moveTo>
                <a:lnTo>
                  <a:pt x="2895672" y="0"/>
                </a:lnTo>
                <a:lnTo>
                  <a:pt x="2895672" y="2781150"/>
                </a:lnTo>
                <a:lnTo>
                  <a:pt x="0" y="2781150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pic>
        <p:nvPicPr>
          <p:cNvPr id="103" name="Google Shape;10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3526" y="566678"/>
            <a:ext cx="3442077" cy="4249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/>
          <p:cNvPicPr preferRelativeResize="0"/>
          <p:nvPr/>
        </p:nvPicPr>
        <p:blipFill rotWithShape="1">
          <a:blip r:embed="rId4">
            <a:alphaModFix/>
          </a:blip>
          <a:srcRect b="28785" l="0" r="0" t="0"/>
          <a:stretch/>
        </p:blipFill>
        <p:spPr>
          <a:xfrm>
            <a:off x="14395700" y="6771925"/>
            <a:ext cx="3688525" cy="360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4450" y="4128125"/>
            <a:ext cx="8261100" cy="513495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4"/>
          <p:cNvCxnSpPr/>
          <p:nvPr/>
        </p:nvCxnSpPr>
        <p:spPr>
          <a:xfrm rot="10800000">
            <a:off x="63" y="5464317"/>
            <a:ext cx="750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07" name="Google Shape;10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124100" y="1509497"/>
            <a:ext cx="3688525" cy="1989707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4"/>
          <p:cNvSpPr/>
          <p:nvPr>
            <p:ph idx="2" type="pic"/>
          </p:nvPr>
        </p:nvSpPr>
        <p:spPr>
          <a:xfrm>
            <a:off x="9471125" y="4476675"/>
            <a:ext cx="6392400" cy="424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8">
  <p:cSld name="CUSTOM_5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" name="Google Shape;111;p15"/>
          <p:cNvGrpSpPr/>
          <p:nvPr/>
        </p:nvGrpSpPr>
        <p:grpSpPr>
          <a:xfrm>
            <a:off x="4812350" y="3548527"/>
            <a:ext cx="4576077" cy="6738910"/>
            <a:chOff x="0" y="-38100"/>
            <a:chExt cx="1205214" cy="1914300"/>
          </a:xfrm>
        </p:grpSpPr>
        <p:sp>
          <p:nvSpPr>
            <p:cNvPr id="112" name="Google Shape;112;p15"/>
            <p:cNvSpPr/>
            <p:nvPr/>
          </p:nvSpPr>
          <p:spPr>
            <a:xfrm>
              <a:off x="0" y="0"/>
              <a:ext cx="1205214" cy="1876061"/>
            </a:xfrm>
            <a:custGeom>
              <a:rect b="b" l="l" r="r" t="t"/>
              <a:pathLst>
                <a:path extrusionOk="0" h="1876061" w="1205214">
                  <a:moveTo>
                    <a:pt x="0" y="0"/>
                  </a:moveTo>
                  <a:lnTo>
                    <a:pt x="1205214" y="0"/>
                  </a:lnTo>
                  <a:lnTo>
                    <a:pt x="1205214" y="1876061"/>
                  </a:lnTo>
                  <a:lnTo>
                    <a:pt x="0" y="1876061"/>
                  </a:lnTo>
                  <a:close/>
                </a:path>
              </a:pathLst>
            </a:custGeom>
            <a:solidFill>
              <a:srgbClr val="A3AB14"/>
            </a:solidFill>
            <a:ln>
              <a:noFill/>
            </a:ln>
          </p:spPr>
        </p:sp>
        <p:sp>
          <p:nvSpPr>
            <p:cNvPr id="113" name="Google Shape;113;p15"/>
            <p:cNvSpPr txBox="1"/>
            <p:nvPr/>
          </p:nvSpPr>
          <p:spPr>
            <a:xfrm>
              <a:off x="0" y="-38100"/>
              <a:ext cx="1205100" cy="191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4" name="Google Shape;114;p15"/>
          <p:cNvCxnSpPr/>
          <p:nvPr/>
        </p:nvCxnSpPr>
        <p:spPr>
          <a:xfrm rot="10800000">
            <a:off x="4812487" y="9244012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/>
          <p:nvPr/>
        </p:nvCxnSpPr>
        <p:spPr>
          <a:xfrm rot="10800000">
            <a:off x="4812487" y="8407136"/>
            <a:ext cx="45759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16" name="Google Shape;11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87850" y="286336"/>
            <a:ext cx="3785252" cy="3081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/>
          <p:cNvPicPr preferRelativeResize="0"/>
          <p:nvPr/>
        </p:nvPicPr>
        <p:blipFill rotWithShape="1">
          <a:blip r:embed="rId4">
            <a:alphaModFix/>
          </a:blip>
          <a:srcRect b="0" l="0" r="71668" t="0"/>
          <a:stretch/>
        </p:blipFill>
        <p:spPr>
          <a:xfrm>
            <a:off x="16766118" y="2192750"/>
            <a:ext cx="1521874" cy="29507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5"/>
          <p:cNvSpPr/>
          <p:nvPr>
            <p:ph idx="2" type="pic"/>
          </p:nvPr>
        </p:nvSpPr>
        <p:spPr>
          <a:xfrm>
            <a:off x="884000" y="5071325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5"/>
          <p:cNvSpPr/>
          <p:nvPr>
            <p:ph idx="3" type="pic"/>
          </p:nvPr>
        </p:nvSpPr>
        <p:spPr>
          <a:xfrm>
            <a:off x="9851550" y="5071413"/>
            <a:ext cx="34056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15"/>
          <p:cNvSpPr/>
          <p:nvPr>
            <p:ph idx="4" type="pic"/>
          </p:nvPr>
        </p:nvSpPr>
        <p:spPr>
          <a:xfrm>
            <a:off x="13841575" y="5107450"/>
            <a:ext cx="3405600" cy="41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9">
  <p:cSld name="CUSTOM_6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6"/>
          <p:cNvSpPr/>
          <p:nvPr/>
        </p:nvSpPr>
        <p:spPr>
          <a:xfrm>
            <a:off x="1420716" y="4012440"/>
            <a:ext cx="210121" cy="300173"/>
          </a:xfrm>
          <a:custGeom>
            <a:rect b="b" l="l" r="r" t="t"/>
            <a:pathLst>
              <a:path extrusionOk="0" h="300173" w="210121">
                <a:moveTo>
                  <a:pt x="0" y="0"/>
                </a:moveTo>
                <a:lnTo>
                  <a:pt x="210121" y="0"/>
                </a:lnTo>
                <a:lnTo>
                  <a:pt x="210121" y="300174"/>
                </a:lnTo>
                <a:lnTo>
                  <a:pt x="0" y="3001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6"/>
          <p:cNvSpPr/>
          <p:nvPr/>
        </p:nvSpPr>
        <p:spPr>
          <a:xfrm>
            <a:off x="1394093" y="4964007"/>
            <a:ext cx="263367" cy="263367"/>
          </a:xfrm>
          <a:custGeom>
            <a:rect b="b" l="l" r="r" t="t"/>
            <a:pathLst>
              <a:path extrusionOk="0" h="263367" w="263367">
                <a:moveTo>
                  <a:pt x="0" y="0"/>
                </a:moveTo>
                <a:lnTo>
                  <a:pt x="263367" y="0"/>
                </a:lnTo>
                <a:lnTo>
                  <a:pt x="263367" y="263367"/>
                </a:lnTo>
                <a:lnTo>
                  <a:pt x="0" y="2633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402712" y="5914002"/>
            <a:ext cx="246129" cy="169214"/>
          </a:xfrm>
          <a:custGeom>
            <a:rect b="b" l="l" r="r" t="t"/>
            <a:pathLst>
              <a:path extrusionOk="0" h="169214" w="246129">
                <a:moveTo>
                  <a:pt x="0" y="0"/>
                </a:moveTo>
                <a:lnTo>
                  <a:pt x="246129" y="0"/>
                </a:lnTo>
                <a:lnTo>
                  <a:pt x="246129" y="169214"/>
                </a:lnTo>
                <a:lnTo>
                  <a:pt x="0" y="1692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/>
          <p:nvPr/>
        </p:nvSpPr>
        <p:spPr>
          <a:xfrm>
            <a:off x="1389259" y="7657681"/>
            <a:ext cx="273035" cy="273035"/>
          </a:xfrm>
          <a:custGeom>
            <a:rect b="b" l="l" r="r" t="t"/>
            <a:pathLst>
              <a:path extrusionOk="0" h="273035" w="273035">
                <a:moveTo>
                  <a:pt x="0" y="0"/>
                </a:moveTo>
                <a:lnTo>
                  <a:pt x="273035" y="0"/>
                </a:lnTo>
                <a:lnTo>
                  <a:pt x="273035" y="273036"/>
                </a:lnTo>
                <a:lnTo>
                  <a:pt x="0" y="27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16"/>
          <p:cNvSpPr/>
          <p:nvPr/>
        </p:nvSpPr>
        <p:spPr>
          <a:xfrm>
            <a:off x="1371402" y="6750960"/>
            <a:ext cx="308750" cy="277875"/>
          </a:xfrm>
          <a:custGeom>
            <a:rect b="b" l="l" r="r" t="t"/>
            <a:pathLst>
              <a:path extrusionOk="0" h="277875" w="308750">
                <a:moveTo>
                  <a:pt x="0" y="0"/>
                </a:moveTo>
                <a:lnTo>
                  <a:pt x="308750" y="0"/>
                </a:lnTo>
                <a:lnTo>
                  <a:pt x="308750" y="277875"/>
                </a:lnTo>
                <a:lnTo>
                  <a:pt x="0" y="2778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" name="Google Shape;128;p16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129" name="Google Shape;129;p16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" name="Google Shape;130;p16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16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16"/>
          <p:cNvSpPr/>
          <p:nvPr>
            <p:ph idx="2" type="pic"/>
          </p:nvPr>
        </p:nvSpPr>
        <p:spPr>
          <a:xfrm>
            <a:off x="-750" y="-95325"/>
            <a:ext cx="5866200" cy="93393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CUSTOM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17;p3"/>
          <p:cNvCxnSpPr/>
          <p:nvPr/>
        </p:nvCxnSpPr>
        <p:spPr>
          <a:xfrm rot="10800000">
            <a:off x="4773600" y="967587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/>
          <p:nvPr/>
        </p:nvSpPr>
        <p:spPr>
          <a:xfrm>
            <a:off x="5791947" y="6634081"/>
            <a:ext cx="5781872" cy="1509141"/>
          </a:xfrm>
          <a:custGeom>
            <a:rect b="b" l="l" r="r" t="t"/>
            <a:pathLst>
              <a:path extrusionOk="0" h="647700" w="2481490">
                <a:moveTo>
                  <a:pt x="2170622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41300"/>
                </a:cubicBezTo>
                <a:cubicBezTo>
                  <a:pt x="0" y="322669"/>
                  <a:pt x="66279" y="417810"/>
                  <a:pt x="162037" y="461951"/>
                </a:cubicBezTo>
                <a:lnTo>
                  <a:pt x="162037" y="647700"/>
                </a:lnTo>
                <a:lnTo>
                  <a:pt x="353844" y="488232"/>
                </a:lnTo>
                <a:lnTo>
                  <a:pt x="2170622" y="488232"/>
                </a:lnTo>
                <a:cubicBezTo>
                  <a:pt x="2355041" y="488232"/>
                  <a:pt x="2481478" y="364720"/>
                  <a:pt x="2481478" y="241300"/>
                </a:cubicBezTo>
                <a:cubicBezTo>
                  <a:pt x="2481490" y="123512"/>
                  <a:pt x="2355041" y="0"/>
                  <a:pt x="2170622" y="0"/>
                </a:cubicBezTo>
                <a:close/>
              </a:path>
            </a:pathLst>
          </a:custGeom>
          <a:solidFill>
            <a:srgbClr val="7BA6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" name="Google Shape;19;p3"/>
          <p:cNvCxnSpPr/>
          <p:nvPr/>
        </p:nvCxnSpPr>
        <p:spPr>
          <a:xfrm rot="10800000">
            <a:off x="4773600" y="-42200"/>
            <a:ext cx="0" cy="104187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" name="Google Shape;20;p3"/>
          <p:cNvCxnSpPr/>
          <p:nvPr/>
        </p:nvCxnSpPr>
        <p:spPr>
          <a:xfrm rot="10800000">
            <a:off x="-3" y="7329915"/>
            <a:ext cx="47736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" name="Google Shape;21;p3"/>
          <p:cNvCxnSpPr/>
          <p:nvPr/>
        </p:nvCxnSpPr>
        <p:spPr>
          <a:xfrm rot="10800000">
            <a:off x="4773600" y="1505825"/>
            <a:ext cx="13514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" name="Google Shape;22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725" y="536625"/>
            <a:ext cx="4434349" cy="638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4">
            <a:alphaModFix/>
          </a:blip>
          <a:srcRect b="50987" l="0" r="0" t="0"/>
          <a:stretch/>
        </p:blipFill>
        <p:spPr>
          <a:xfrm>
            <a:off x="660900" y="8117300"/>
            <a:ext cx="3222875" cy="2169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5">
            <a:alphaModFix/>
          </a:blip>
          <a:srcRect b="0" l="0" r="44641" t="0"/>
          <a:stretch/>
        </p:blipFill>
        <p:spPr>
          <a:xfrm>
            <a:off x="14442569" y="1505825"/>
            <a:ext cx="3845427" cy="572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6">
            <a:alphaModFix/>
          </a:blip>
          <a:srcRect b="4205" l="0" r="10881" t="0"/>
          <a:stretch/>
        </p:blipFill>
        <p:spPr>
          <a:xfrm>
            <a:off x="13134875" y="5212975"/>
            <a:ext cx="5153126" cy="507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Slide">
  <p:cSld name="CUSTOM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4"/>
          <p:cNvCxnSpPr>
            <a:endCxn id="30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4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" name="Google Shape;32;p4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4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>
            <p:ph idx="2" type="pic"/>
          </p:nvPr>
        </p:nvSpPr>
        <p:spPr>
          <a:xfrm>
            <a:off x="554750" y="-11350"/>
            <a:ext cx="3463500" cy="7979100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4"/>
          <p:cNvSpPr/>
          <p:nvPr>
            <p:ph idx="3" type="pic"/>
          </p:nvPr>
        </p:nvSpPr>
        <p:spPr>
          <a:xfrm>
            <a:off x="13819725" y="-575"/>
            <a:ext cx="4468200" cy="3977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allery">
  <p:cSld name="CUSTOM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/>
          <p:nvPr/>
        </p:nvSpPr>
        <p:spPr>
          <a:xfrm>
            <a:off x="0" y="75"/>
            <a:ext cx="10813126" cy="10285526"/>
          </a:xfrm>
          <a:custGeom>
            <a:rect b="b" l="l" r="r" t="t"/>
            <a:pathLst>
              <a:path extrusionOk="0" h="2899373" w="2908709">
                <a:moveTo>
                  <a:pt x="0" y="0"/>
                </a:moveTo>
                <a:lnTo>
                  <a:pt x="2908709" y="0"/>
                </a:lnTo>
                <a:lnTo>
                  <a:pt x="2908709" y="2899373"/>
                </a:lnTo>
                <a:lnTo>
                  <a:pt x="0" y="2899373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40" name="Google Shape;40;p5"/>
          <p:cNvCxnSpPr/>
          <p:nvPr/>
        </p:nvCxnSpPr>
        <p:spPr>
          <a:xfrm rot="10800000">
            <a:off x="16077725" y="19875"/>
            <a:ext cx="0" cy="103719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" name="Google Shape;41;p5"/>
          <p:cNvCxnSpPr/>
          <p:nvPr/>
        </p:nvCxnSpPr>
        <p:spPr>
          <a:xfrm rot="10800000">
            <a:off x="10811250" y="4491975"/>
            <a:ext cx="74424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2" name="Google Shape;42;p5"/>
          <p:cNvPicPr preferRelativeResize="0"/>
          <p:nvPr/>
        </p:nvPicPr>
        <p:blipFill rotWithShape="1">
          <a:blip r:embed="rId3">
            <a:alphaModFix/>
          </a:blip>
          <a:srcRect b="0" l="0" r="61446" t="2884"/>
          <a:stretch/>
        </p:blipFill>
        <p:spPr>
          <a:xfrm>
            <a:off x="16766625" y="0"/>
            <a:ext cx="1521373" cy="439707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5"/>
          <p:cNvSpPr/>
          <p:nvPr>
            <p:ph idx="2" type="pic"/>
          </p:nvPr>
        </p:nvSpPr>
        <p:spPr>
          <a:xfrm>
            <a:off x="0" y="0"/>
            <a:ext cx="5122200" cy="5245500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5"/>
          <p:cNvSpPr/>
          <p:nvPr>
            <p:ph idx="3" type="pic"/>
          </p:nvPr>
        </p:nvSpPr>
        <p:spPr>
          <a:xfrm>
            <a:off x="11497600" y="4491975"/>
            <a:ext cx="4672200" cy="57951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5"/>
          <p:cNvSpPr/>
          <p:nvPr>
            <p:ph idx="4" type="pic"/>
          </p:nvPr>
        </p:nvSpPr>
        <p:spPr>
          <a:xfrm>
            <a:off x="5403600" y="0"/>
            <a:ext cx="5122200" cy="2943900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5"/>
          <p:cNvSpPr/>
          <p:nvPr>
            <p:ph idx="5" type="pic"/>
          </p:nvPr>
        </p:nvSpPr>
        <p:spPr>
          <a:xfrm>
            <a:off x="5418750" y="3214875"/>
            <a:ext cx="5122200" cy="70722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5"/>
          <p:cNvSpPr/>
          <p:nvPr>
            <p:ph idx="6" type="pic"/>
          </p:nvPr>
        </p:nvSpPr>
        <p:spPr>
          <a:xfrm>
            <a:off x="13125" y="5601950"/>
            <a:ext cx="5122200" cy="4685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CUSTOM_3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 rotWithShape="1">
          <a:blip r:embed="rId3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6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2" name="Google Shape;52;p6"/>
          <p:cNvPicPr preferRelativeResize="0"/>
          <p:nvPr/>
        </p:nvPicPr>
        <p:blipFill rotWithShape="1">
          <a:blip r:embed="rId4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929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6" name="Google Shape;56;p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58" name="Google Shape;58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16738" y="1775961"/>
            <a:ext cx="4207049" cy="5038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>
            <p:ph idx="2" type="pic"/>
          </p:nvPr>
        </p:nvSpPr>
        <p:spPr>
          <a:xfrm>
            <a:off x="11260600" y="7084750"/>
            <a:ext cx="7119300" cy="32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1">
  <p:cSld name="CUSTOM_4_1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/>
          <p:nvPr/>
        </p:nvSpPr>
        <p:spPr>
          <a:xfrm>
            <a:off x="9144000" y="8075"/>
            <a:ext cx="9146797" cy="10328029"/>
          </a:xfrm>
          <a:custGeom>
            <a:rect b="b" l="l" r="r" t="t"/>
            <a:pathLst>
              <a:path extrusionOk="0" h="2905212" w="2784413">
                <a:moveTo>
                  <a:pt x="0" y="0"/>
                </a:moveTo>
                <a:lnTo>
                  <a:pt x="2784413" y="0"/>
                </a:lnTo>
                <a:lnTo>
                  <a:pt x="2784413" y="2905212"/>
                </a:lnTo>
                <a:lnTo>
                  <a:pt x="0" y="290521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65" name="Google Shape;65;p8"/>
          <p:cNvCxnSpPr/>
          <p:nvPr/>
        </p:nvCxnSpPr>
        <p:spPr>
          <a:xfrm rot="10800000">
            <a:off x="853150" y="10625"/>
            <a:ext cx="0" cy="103293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6" name="Google Shape;66;p8"/>
          <p:cNvCxnSpPr/>
          <p:nvPr/>
        </p:nvCxnSpPr>
        <p:spPr>
          <a:xfrm rot="10800000">
            <a:off x="-65700" y="9258300"/>
            <a:ext cx="92097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67" name="Google Shape;67;p8"/>
          <p:cNvPicPr preferRelativeResize="0"/>
          <p:nvPr/>
        </p:nvPicPr>
        <p:blipFill rotWithShape="1">
          <a:blip r:embed="rId3">
            <a:alphaModFix/>
          </a:blip>
          <a:srcRect b="28160" l="0" r="0" t="0"/>
          <a:stretch/>
        </p:blipFill>
        <p:spPr>
          <a:xfrm>
            <a:off x="11205300" y="8250775"/>
            <a:ext cx="5298862" cy="2089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 rotWithShape="1">
          <a:blip r:embed="rId4">
            <a:alphaModFix/>
          </a:blip>
          <a:srcRect b="0" l="0" r="0" t="7791"/>
          <a:stretch/>
        </p:blipFill>
        <p:spPr>
          <a:xfrm>
            <a:off x="10969125" y="0"/>
            <a:ext cx="5771203" cy="372897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8"/>
          <p:cNvSpPr/>
          <p:nvPr>
            <p:ph idx="2" type="pic"/>
          </p:nvPr>
        </p:nvSpPr>
        <p:spPr>
          <a:xfrm>
            <a:off x="10250775" y="969700"/>
            <a:ext cx="7119300" cy="805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2">
  <p:cSld name="CUSTOM_4_1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9"/>
          <p:cNvGrpSpPr/>
          <p:nvPr/>
        </p:nvGrpSpPr>
        <p:grpSpPr>
          <a:xfrm>
            <a:off x="6416500" y="-73548"/>
            <a:ext cx="5454986" cy="10360550"/>
            <a:chOff x="19050" y="74"/>
            <a:chExt cx="7273315" cy="14802900"/>
          </a:xfrm>
        </p:grpSpPr>
        <p:cxnSp>
          <p:nvCxnSpPr>
            <p:cNvPr id="73" name="Google Shape;73;p9"/>
            <p:cNvCxnSpPr/>
            <p:nvPr/>
          </p:nvCxnSpPr>
          <p:spPr>
            <a:xfrm rot="10800000">
              <a:off x="19050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9"/>
            <p:cNvCxnSpPr/>
            <p:nvPr/>
          </p:nvCxnSpPr>
          <p:spPr>
            <a:xfrm rot="10800000">
              <a:off x="7292365" y="74"/>
              <a:ext cx="0" cy="14802900"/>
            </a:xfrm>
            <a:prstGeom prst="straightConnector1">
              <a:avLst/>
            </a:prstGeom>
            <a:noFill/>
            <a:ln cap="flat" cmpd="sng" w="38100">
              <a:solidFill>
                <a:srgbClr val="D1D0CB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75" name="Google Shape;75;p9"/>
          <p:cNvSpPr/>
          <p:nvPr/>
        </p:nvSpPr>
        <p:spPr>
          <a:xfrm>
            <a:off x="7099847" y="3245122"/>
            <a:ext cx="4088308" cy="3796757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CD2424"/>
          </a:solidFill>
          <a:ln>
            <a:noFill/>
          </a:ln>
        </p:spPr>
      </p:sp>
      <p:sp>
        <p:nvSpPr>
          <p:cNvPr id="76" name="Google Shape;76;p9"/>
          <p:cNvSpPr/>
          <p:nvPr>
            <p:ph idx="2" type="pic"/>
          </p:nvPr>
        </p:nvSpPr>
        <p:spPr>
          <a:xfrm>
            <a:off x="0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9"/>
          <p:cNvSpPr/>
          <p:nvPr>
            <p:ph idx="3" type="pic"/>
          </p:nvPr>
        </p:nvSpPr>
        <p:spPr>
          <a:xfrm>
            <a:off x="-3350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9"/>
          <p:cNvSpPr/>
          <p:nvPr>
            <p:ph idx="4" type="pic"/>
          </p:nvPr>
        </p:nvSpPr>
        <p:spPr>
          <a:xfrm>
            <a:off x="11885725" y="545325"/>
            <a:ext cx="6405600" cy="3080700"/>
          </a:xfrm>
          <a:prstGeom prst="rect">
            <a:avLst/>
          </a:prstGeom>
          <a:noFill/>
          <a:ln>
            <a:noFill/>
          </a:ln>
        </p:spPr>
      </p:sp>
      <p:sp>
        <p:nvSpPr>
          <p:cNvPr id="79" name="Google Shape;79;p9"/>
          <p:cNvSpPr/>
          <p:nvPr>
            <p:ph idx="5" type="pic"/>
          </p:nvPr>
        </p:nvSpPr>
        <p:spPr>
          <a:xfrm>
            <a:off x="11882375" y="5064163"/>
            <a:ext cx="6405600" cy="3080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3">
  <p:cSld name="CUSTOM_4_1_1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9618402" y="1195153"/>
            <a:ext cx="5766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83" name="Google Shape;83;p10"/>
          <p:cNvGrpSpPr/>
          <p:nvPr/>
        </p:nvGrpSpPr>
        <p:grpSpPr>
          <a:xfrm>
            <a:off x="2909622" y="1050491"/>
            <a:ext cx="5765972" cy="8041834"/>
            <a:chOff x="0" y="-38100"/>
            <a:chExt cx="1518600" cy="2118000"/>
          </a:xfrm>
        </p:grpSpPr>
        <p:sp>
          <p:nvSpPr>
            <p:cNvPr id="84" name="Google Shape;84;p10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85" name="Google Shape;85;p10"/>
            <p:cNvSpPr txBox="1"/>
            <p:nvPr/>
          </p:nvSpPr>
          <p:spPr>
            <a:xfrm>
              <a:off x="0" y="-38100"/>
              <a:ext cx="1518600" cy="211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ntic Didone"/>
              <a:buNone/>
              <a:defRPr i="0" sz="4400" u="none" cap="none" strike="noStrike">
                <a:solidFill>
                  <a:schemeClr val="dk1"/>
                </a:solidFill>
                <a:latin typeface="Antic Didone"/>
                <a:ea typeface="Antic Didone"/>
                <a:cs typeface="Antic Didone"/>
                <a:sym typeface="Antic Did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ntic Didone"/>
              <a:buNone/>
              <a:defRPr sz="1800">
                <a:latin typeface="Antic Didone"/>
                <a:ea typeface="Antic Didone"/>
                <a:cs typeface="Antic Didone"/>
                <a:sym typeface="Antic Did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Char char="•"/>
              <a:defRPr i="0" sz="32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Char char="–"/>
              <a:defRPr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•"/>
              <a:defRPr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–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»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Char char="•"/>
              <a:defRPr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mc:AlternateContent>
    <mc:Choice Requires="p14">
      <p:transition spd="slow" p14:dur="1000">
        <p:push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Relationship Id="rId6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Relationship Id="rId6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34.png"/><Relationship Id="rId6" Type="http://schemas.openxmlformats.org/officeDocument/2006/relationships/image" Target="../media/image9.png"/><Relationship Id="rId7" Type="http://schemas.openxmlformats.org/officeDocument/2006/relationships/image" Target="../media/image18.png"/><Relationship Id="rId8" Type="http://schemas.openxmlformats.org/officeDocument/2006/relationships/image" Target="../media/image4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7" name="Google Shape;137;p17"/>
          <p:cNvCxnSpPr/>
          <p:nvPr/>
        </p:nvCxnSpPr>
        <p:spPr>
          <a:xfrm rot="10800000">
            <a:off x="11260600" y="38775"/>
            <a:ext cx="0" cy="10258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8" name="Google Shape;138;p17"/>
          <p:cNvCxnSpPr/>
          <p:nvPr/>
        </p:nvCxnSpPr>
        <p:spPr>
          <a:xfrm rot="10800000">
            <a:off x="-100" y="1505825"/>
            <a:ext cx="183918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9" name="Google Shape;13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4125" y="1848375"/>
            <a:ext cx="6334875" cy="7587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7"/>
          <p:cNvPicPr preferRelativeResize="0"/>
          <p:nvPr/>
        </p:nvPicPr>
        <p:blipFill rotWithShape="1">
          <a:blip r:embed="rId4">
            <a:alphaModFix/>
          </a:blip>
          <a:srcRect b="48156" l="0" r="0" t="0"/>
          <a:stretch/>
        </p:blipFill>
        <p:spPr>
          <a:xfrm>
            <a:off x="6944950" y="8853355"/>
            <a:ext cx="3952123" cy="143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7"/>
          <p:cNvPicPr preferRelativeResize="0"/>
          <p:nvPr/>
        </p:nvPicPr>
        <p:blipFill rotWithShape="1">
          <a:blip r:embed="rId5">
            <a:alphaModFix/>
          </a:blip>
          <a:srcRect b="0" l="0" r="0" t="74331"/>
          <a:stretch/>
        </p:blipFill>
        <p:spPr>
          <a:xfrm>
            <a:off x="12874650" y="-1"/>
            <a:ext cx="3952101" cy="116327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7"/>
          <p:cNvSpPr/>
          <p:nvPr/>
        </p:nvSpPr>
        <p:spPr>
          <a:xfrm>
            <a:off x="359525" y="6324454"/>
            <a:ext cx="10390695" cy="1162464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143" name="Google Shape;143;p17"/>
          <p:cNvSpPr txBox="1"/>
          <p:nvPr/>
        </p:nvSpPr>
        <p:spPr>
          <a:xfrm>
            <a:off x="428775" y="6509621"/>
            <a:ext cx="102522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Workshop 4: First Draft</a:t>
            </a:r>
            <a:endParaRPr sz="100"/>
          </a:p>
        </p:txBody>
      </p:sp>
      <p:sp>
        <p:nvSpPr>
          <p:cNvPr id="144" name="Google Shape;144;p17"/>
          <p:cNvSpPr txBox="1"/>
          <p:nvPr/>
        </p:nvSpPr>
        <p:spPr>
          <a:xfrm>
            <a:off x="-117525" y="3919063"/>
            <a:ext cx="113448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Storyhouse</a:t>
            </a:r>
            <a:endParaRPr sz="16500"/>
          </a:p>
        </p:txBody>
      </p:sp>
      <p:pic>
        <p:nvPicPr>
          <p:cNvPr id="145" name="Google Shape;14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6950" y="251825"/>
            <a:ext cx="5272049" cy="1056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7"/>
          <p:cNvSpPr txBox="1"/>
          <p:nvPr/>
        </p:nvSpPr>
        <p:spPr>
          <a:xfrm>
            <a:off x="408350" y="2884750"/>
            <a:ext cx="113448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Welcome to</a:t>
            </a:r>
            <a:endParaRPr sz="10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210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19725" y="0"/>
            <a:ext cx="4468275" cy="3977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8"/>
          <p:cNvSpPr txBox="1"/>
          <p:nvPr/>
        </p:nvSpPr>
        <p:spPr>
          <a:xfrm>
            <a:off x="4266338" y="2507700"/>
            <a:ext cx="9450600" cy="52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Hand Gestures &amp; Fillers</a:t>
            </a:r>
            <a:endParaRPr sz="14499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  <a:p>
            <a:pPr indent="0" lvl="0" marL="0" marR="0" rtl="0"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Skill: The Art of Pausing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54" name="Google Shape;154;p18"/>
          <p:cNvSpPr txBox="1"/>
          <p:nvPr/>
        </p:nvSpPr>
        <p:spPr>
          <a:xfrm>
            <a:off x="9139238" y="5290574"/>
            <a:ext cx="96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04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5" name="Google Shape;155;p18"/>
          <p:cNvCxnSpPr>
            <a:endCxn id="156" idx="0"/>
          </p:cNvCxnSpPr>
          <p:nvPr/>
        </p:nvCxnSpPr>
        <p:spPr>
          <a:xfrm rot="10800000">
            <a:off x="2279900" y="0"/>
            <a:ext cx="0" cy="102828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18"/>
          <p:cNvCxnSpPr/>
          <p:nvPr/>
        </p:nvCxnSpPr>
        <p:spPr>
          <a:xfrm rot="10800000">
            <a:off x="2279775" y="9277350"/>
            <a:ext cx="16017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8"/>
          <p:cNvCxnSpPr/>
          <p:nvPr/>
        </p:nvCxnSpPr>
        <p:spPr>
          <a:xfrm rot="10800000">
            <a:off x="13819726" y="-70500"/>
            <a:ext cx="0" cy="103575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8"/>
          <p:cNvCxnSpPr/>
          <p:nvPr/>
        </p:nvCxnSpPr>
        <p:spPr>
          <a:xfrm rot="10800000">
            <a:off x="13819800" y="3976828"/>
            <a:ext cx="44682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6" name="Google Shape;15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125" y="0"/>
            <a:ext cx="3463551" cy="7979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66075" y="4561062"/>
            <a:ext cx="3120525" cy="428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/>
        </p:nvSpPr>
        <p:spPr>
          <a:xfrm>
            <a:off x="2382000" y="1197075"/>
            <a:ext cx="135240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Choose a topic and talk about it for </a:t>
            </a:r>
            <a:endParaRPr sz="54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30 seconds </a:t>
            </a:r>
            <a:r>
              <a:rPr lang="en-US" sz="5400" u="sng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without</a:t>
            </a:r>
            <a:r>
              <a:rPr lang="en-US" sz="54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the use of fillers!</a:t>
            </a:r>
            <a:endParaRPr sz="54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66" name="Google Shape;166;p19"/>
          <p:cNvSpPr/>
          <p:nvPr/>
        </p:nvSpPr>
        <p:spPr>
          <a:xfrm>
            <a:off x="2715100" y="3713925"/>
            <a:ext cx="4550510" cy="1921096"/>
          </a:xfrm>
          <a:custGeom>
            <a:rect b="b" l="l" r="r" t="t"/>
            <a:pathLst>
              <a:path extrusionOk="0" h="731846" w="2745406">
                <a:moveTo>
                  <a:pt x="2430043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87111"/>
                </a:cubicBezTo>
                <a:cubicBezTo>
                  <a:pt x="0" y="406815"/>
                  <a:pt x="66279" y="501956"/>
                  <a:pt x="162037" y="546097"/>
                </a:cubicBezTo>
                <a:lnTo>
                  <a:pt x="162037" y="731846"/>
                </a:lnTo>
                <a:lnTo>
                  <a:pt x="353844" y="572379"/>
                </a:lnTo>
                <a:lnTo>
                  <a:pt x="2430043" y="572379"/>
                </a:lnTo>
                <a:cubicBezTo>
                  <a:pt x="2618957" y="572379"/>
                  <a:pt x="2745394" y="448866"/>
                  <a:pt x="2745394" y="287098"/>
                </a:cubicBezTo>
                <a:cubicBezTo>
                  <a:pt x="2745406" y="123512"/>
                  <a:pt x="2618957" y="0"/>
                  <a:pt x="24300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9"/>
          <p:cNvSpPr/>
          <p:nvPr/>
        </p:nvSpPr>
        <p:spPr>
          <a:xfrm>
            <a:off x="10427425" y="3713925"/>
            <a:ext cx="4550510" cy="1921096"/>
          </a:xfrm>
          <a:custGeom>
            <a:rect b="b" l="l" r="r" t="t"/>
            <a:pathLst>
              <a:path extrusionOk="0" h="731846" w="2745406">
                <a:moveTo>
                  <a:pt x="2430043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87111"/>
                </a:cubicBezTo>
                <a:cubicBezTo>
                  <a:pt x="0" y="406815"/>
                  <a:pt x="66279" y="501956"/>
                  <a:pt x="162037" y="546097"/>
                </a:cubicBezTo>
                <a:lnTo>
                  <a:pt x="162037" y="731846"/>
                </a:lnTo>
                <a:lnTo>
                  <a:pt x="353844" y="572379"/>
                </a:lnTo>
                <a:lnTo>
                  <a:pt x="2430043" y="572379"/>
                </a:lnTo>
                <a:cubicBezTo>
                  <a:pt x="2618957" y="572379"/>
                  <a:pt x="2745394" y="448866"/>
                  <a:pt x="2745394" y="287098"/>
                </a:cubicBezTo>
                <a:cubicBezTo>
                  <a:pt x="2745406" y="123512"/>
                  <a:pt x="2618957" y="0"/>
                  <a:pt x="24300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9"/>
          <p:cNvSpPr/>
          <p:nvPr/>
        </p:nvSpPr>
        <p:spPr>
          <a:xfrm>
            <a:off x="2715100" y="6010975"/>
            <a:ext cx="4550510" cy="1921096"/>
          </a:xfrm>
          <a:custGeom>
            <a:rect b="b" l="l" r="r" t="t"/>
            <a:pathLst>
              <a:path extrusionOk="0" h="731846" w="2745406">
                <a:moveTo>
                  <a:pt x="2430043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87111"/>
                </a:cubicBezTo>
                <a:cubicBezTo>
                  <a:pt x="0" y="406815"/>
                  <a:pt x="66279" y="501956"/>
                  <a:pt x="162037" y="546097"/>
                </a:cubicBezTo>
                <a:lnTo>
                  <a:pt x="162037" y="731846"/>
                </a:lnTo>
                <a:lnTo>
                  <a:pt x="353844" y="572379"/>
                </a:lnTo>
                <a:lnTo>
                  <a:pt x="2430043" y="572379"/>
                </a:lnTo>
                <a:cubicBezTo>
                  <a:pt x="2618957" y="572379"/>
                  <a:pt x="2745394" y="448866"/>
                  <a:pt x="2745394" y="287098"/>
                </a:cubicBezTo>
                <a:cubicBezTo>
                  <a:pt x="2745406" y="123512"/>
                  <a:pt x="2618957" y="0"/>
                  <a:pt x="24300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9"/>
          <p:cNvSpPr/>
          <p:nvPr/>
        </p:nvSpPr>
        <p:spPr>
          <a:xfrm>
            <a:off x="10427425" y="6010975"/>
            <a:ext cx="4550510" cy="1921096"/>
          </a:xfrm>
          <a:custGeom>
            <a:rect b="b" l="l" r="r" t="t"/>
            <a:pathLst>
              <a:path extrusionOk="0" h="731846" w="2745406">
                <a:moveTo>
                  <a:pt x="2430043" y="0"/>
                </a:moveTo>
                <a:lnTo>
                  <a:pt x="282407" y="0"/>
                </a:lnTo>
                <a:cubicBezTo>
                  <a:pt x="126426" y="0"/>
                  <a:pt x="0" y="123512"/>
                  <a:pt x="0" y="287111"/>
                </a:cubicBezTo>
                <a:cubicBezTo>
                  <a:pt x="0" y="406815"/>
                  <a:pt x="66279" y="501956"/>
                  <a:pt x="162037" y="546097"/>
                </a:cubicBezTo>
                <a:lnTo>
                  <a:pt x="162037" y="731846"/>
                </a:lnTo>
                <a:lnTo>
                  <a:pt x="353844" y="572379"/>
                </a:lnTo>
                <a:lnTo>
                  <a:pt x="2430043" y="572379"/>
                </a:lnTo>
                <a:cubicBezTo>
                  <a:pt x="2618957" y="572379"/>
                  <a:pt x="2745394" y="448866"/>
                  <a:pt x="2745394" y="287098"/>
                </a:cubicBezTo>
                <a:cubicBezTo>
                  <a:pt x="2745406" y="123512"/>
                  <a:pt x="2618957" y="0"/>
                  <a:pt x="24300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9"/>
          <p:cNvSpPr txBox="1"/>
          <p:nvPr/>
        </p:nvSpPr>
        <p:spPr>
          <a:xfrm>
            <a:off x="3195575" y="3927275"/>
            <a:ext cx="3390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ummm…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1" name="Google Shape;171;p19"/>
          <p:cNvSpPr txBox="1"/>
          <p:nvPr/>
        </p:nvSpPr>
        <p:spPr>
          <a:xfrm>
            <a:off x="3107550" y="6244400"/>
            <a:ext cx="3765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so, yeah…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2" name="Google Shape;172;p19"/>
          <p:cNvSpPr txBox="1"/>
          <p:nvPr/>
        </p:nvSpPr>
        <p:spPr>
          <a:xfrm>
            <a:off x="11202675" y="3927275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uhh…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3" name="Google Shape;173;p19"/>
          <p:cNvSpPr txBox="1"/>
          <p:nvPr/>
        </p:nvSpPr>
        <p:spPr>
          <a:xfrm>
            <a:off x="11202675" y="6244400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like…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74" name="Google Shape;174;p19"/>
          <p:cNvSpPr txBox="1"/>
          <p:nvPr/>
        </p:nvSpPr>
        <p:spPr>
          <a:xfrm>
            <a:off x="6068550" y="8308025"/>
            <a:ext cx="61509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u="sng">
                <a:solidFill>
                  <a:schemeClr val="dk2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START OVER!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0"/>
          <p:cNvPicPr preferRelativeResize="0"/>
          <p:nvPr/>
        </p:nvPicPr>
        <p:blipFill rotWithShape="1">
          <a:blip r:embed="rId4">
            <a:alphaModFix/>
          </a:blip>
          <a:srcRect b="0" l="0" r="9264" t="4979"/>
          <a:stretch/>
        </p:blipFill>
        <p:spPr>
          <a:xfrm>
            <a:off x="14538775" y="0"/>
            <a:ext cx="3749225" cy="560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0"/>
          <p:cNvSpPr txBox="1"/>
          <p:nvPr/>
        </p:nvSpPr>
        <p:spPr>
          <a:xfrm>
            <a:off x="1159498" y="8155701"/>
            <a:ext cx="53754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F8F5EC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James Shelley</a:t>
            </a:r>
            <a:endParaRPr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182" name="Google Shape;182;p20"/>
          <p:cNvCxnSpPr/>
          <p:nvPr/>
        </p:nvCxnSpPr>
        <p:spPr>
          <a:xfrm rot="10800000">
            <a:off x="225" y="9277350"/>
            <a:ext cx="18264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3" name="Google Shape;183;p20"/>
          <p:cNvGrpSpPr/>
          <p:nvPr/>
        </p:nvGrpSpPr>
        <p:grpSpPr>
          <a:xfrm>
            <a:off x="724625" y="3839164"/>
            <a:ext cx="12721662" cy="3912522"/>
            <a:chOff x="0" y="0"/>
            <a:chExt cx="2745406" cy="731846"/>
          </a:xfrm>
        </p:grpSpPr>
        <p:sp>
          <p:nvSpPr>
            <p:cNvPr id="184" name="Google Shape;184;p20"/>
            <p:cNvSpPr/>
            <p:nvPr/>
          </p:nvSpPr>
          <p:spPr>
            <a:xfrm>
              <a:off x="0" y="0"/>
              <a:ext cx="2745406" cy="731846"/>
            </a:xfrm>
            <a:custGeom>
              <a:rect b="b" l="l" r="r" t="t"/>
              <a:pathLst>
                <a:path extrusionOk="0" h="731846" w="2745406">
                  <a:moveTo>
                    <a:pt x="2430043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87111"/>
                  </a:cubicBezTo>
                  <a:cubicBezTo>
                    <a:pt x="0" y="406815"/>
                    <a:pt x="66279" y="501956"/>
                    <a:pt x="162037" y="546097"/>
                  </a:cubicBezTo>
                  <a:lnTo>
                    <a:pt x="162037" y="731846"/>
                  </a:lnTo>
                  <a:lnTo>
                    <a:pt x="353844" y="572379"/>
                  </a:lnTo>
                  <a:lnTo>
                    <a:pt x="2430043" y="572379"/>
                  </a:lnTo>
                  <a:cubicBezTo>
                    <a:pt x="2618957" y="572379"/>
                    <a:pt x="2745394" y="448866"/>
                    <a:pt x="2745394" y="287098"/>
                  </a:cubicBezTo>
                  <a:cubicBezTo>
                    <a:pt x="2745406" y="123512"/>
                    <a:pt x="2618957" y="0"/>
                    <a:pt x="2430043" y="0"/>
                  </a:cubicBezTo>
                  <a:close/>
                </a:path>
              </a:pathLst>
            </a:custGeom>
            <a:solidFill>
              <a:srgbClr val="F8F5E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20"/>
            <p:cNvSpPr txBox="1"/>
            <p:nvPr/>
          </p:nvSpPr>
          <p:spPr>
            <a:xfrm>
              <a:off x="0" y="0"/>
              <a:ext cx="2745300" cy="54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90147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20"/>
          <p:cNvSpPr txBox="1"/>
          <p:nvPr/>
        </p:nvSpPr>
        <p:spPr>
          <a:xfrm>
            <a:off x="1626350" y="1917088"/>
            <a:ext cx="11070600" cy="17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It’s not just about the explosions &amp; special effects…</a:t>
            </a:r>
            <a:endParaRPr sz="2300">
              <a:latin typeface="Antic Didone"/>
              <a:ea typeface="Antic Didone"/>
              <a:cs typeface="Antic Didone"/>
              <a:sym typeface="Antic Didone"/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1626350" y="4078013"/>
            <a:ext cx="11070600" cy="25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Climax is ultimately about, </a:t>
            </a:r>
            <a:r>
              <a:rPr b="1" i="1" lang="en-US" sz="6100">
                <a:solidFill>
                  <a:srgbClr val="CD2424"/>
                </a:solidFill>
                <a:latin typeface="Antic Didone"/>
                <a:ea typeface="Antic Didone"/>
                <a:cs typeface="Antic Didone"/>
                <a:sym typeface="Antic Didone"/>
              </a:rPr>
              <a:t>‘What does this story mean for people?’</a:t>
            </a:r>
            <a:endParaRPr i="1" sz="1000"/>
          </a:p>
        </p:txBody>
      </p:sp>
      <p:sp>
        <p:nvSpPr>
          <p:cNvPr id="188" name="Google Shape;188;p20"/>
          <p:cNvSpPr txBox="1"/>
          <p:nvPr/>
        </p:nvSpPr>
        <p:spPr>
          <a:xfrm>
            <a:off x="887875" y="298674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12376033" y="6467475"/>
            <a:ext cx="13131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0" u="none" cap="none" strike="noStrike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“</a:t>
            </a:r>
            <a:endParaRPr/>
          </a:p>
        </p:txBody>
      </p:sp>
      <p:pic>
        <p:nvPicPr>
          <p:cNvPr id="190" name="Google Shape;19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8000" y="8184512"/>
            <a:ext cx="1301151" cy="570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0"/>
          <p:cNvPicPr preferRelativeResize="0"/>
          <p:nvPr/>
        </p:nvPicPr>
        <p:blipFill rotWithShape="1">
          <a:blip r:embed="rId6">
            <a:alphaModFix/>
          </a:blip>
          <a:srcRect b="0" l="0" r="10104" t="0"/>
          <a:stretch/>
        </p:blipFill>
        <p:spPr>
          <a:xfrm>
            <a:off x="13108775" y="2765950"/>
            <a:ext cx="5179223" cy="515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678775" y="1392225"/>
            <a:ext cx="3519473" cy="18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600925" y="3615904"/>
            <a:ext cx="2751975" cy="2751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1"/>
          <p:cNvSpPr/>
          <p:nvPr/>
        </p:nvSpPr>
        <p:spPr>
          <a:xfrm>
            <a:off x="-29450" y="5168875"/>
            <a:ext cx="5116200" cy="513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9" name="Google Shape;199;p21"/>
          <p:cNvSpPr/>
          <p:nvPr/>
        </p:nvSpPr>
        <p:spPr>
          <a:xfrm>
            <a:off x="5086697" y="5157788"/>
            <a:ext cx="4980581" cy="5130058"/>
          </a:xfrm>
          <a:custGeom>
            <a:rect b="b" l="l" r="r" t="t"/>
            <a:pathLst>
              <a:path extrusionOk="0" h="1350904" w="1311542">
                <a:moveTo>
                  <a:pt x="0" y="0"/>
                </a:moveTo>
                <a:lnTo>
                  <a:pt x="1311542" y="0"/>
                </a:lnTo>
                <a:lnTo>
                  <a:pt x="1311542" y="1350904"/>
                </a:lnTo>
                <a:lnTo>
                  <a:pt x="0" y="1350904"/>
                </a:lnTo>
                <a:close/>
              </a:path>
            </a:pathLst>
          </a:custGeom>
          <a:solidFill>
            <a:srgbClr val="7BA6A5"/>
          </a:solidFill>
          <a:ln>
            <a:noFill/>
          </a:ln>
        </p:spPr>
      </p:sp>
      <p:sp>
        <p:nvSpPr>
          <p:cNvPr id="200" name="Google Shape;200;p21"/>
          <p:cNvSpPr txBox="1"/>
          <p:nvPr/>
        </p:nvSpPr>
        <p:spPr>
          <a:xfrm>
            <a:off x="11163275" y="4652313"/>
            <a:ext cx="5923800" cy="27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Narrative Elements</a:t>
            </a:r>
            <a:endParaRPr sz="4800"/>
          </a:p>
        </p:txBody>
      </p:sp>
      <p:cxnSp>
        <p:nvCxnSpPr>
          <p:cNvPr id="201" name="Google Shape;201;p21"/>
          <p:cNvCxnSpPr/>
          <p:nvPr/>
        </p:nvCxnSpPr>
        <p:spPr>
          <a:xfrm rot="10800000">
            <a:off x="10066458" y="-29400"/>
            <a:ext cx="0" cy="102402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2" name="Google Shape;202;p21"/>
          <p:cNvCxnSpPr/>
          <p:nvPr/>
        </p:nvCxnSpPr>
        <p:spPr>
          <a:xfrm rot="10800000">
            <a:off x="-42" y="5157788"/>
            <a:ext cx="100665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3" name="Google Shape;203;p21"/>
          <p:cNvSpPr txBox="1"/>
          <p:nvPr/>
        </p:nvSpPr>
        <p:spPr>
          <a:xfrm>
            <a:off x="5965459" y="5587275"/>
            <a:ext cx="32223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Setting</a:t>
            </a:r>
            <a:endParaRPr sz="7000"/>
          </a:p>
        </p:txBody>
      </p:sp>
      <p:sp>
        <p:nvSpPr>
          <p:cNvPr id="204" name="Google Shape;204;p21"/>
          <p:cNvSpPr txBox="1"/>
          <p:nvPr/>
        </p:nvSpPr>
        <p:spPr>
          <a:xfrm>
            <a:off x="811500" y="494725"/>
            <a:ext cx="8260500" cy="15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999">
                <a:latin typeface="Antic Didone"/>
                <a:ea typeface="Antic Didone"/>
                <a:cs typeface="Antic Didone"/>
                <a:sym typeface="Antic Didone"/>
              </a:rPr>
              <a:t>Point of View</a:t>
            </a:r>
            <a:endParaRPr/>
          </a:p>
        </p:txBody>
      </p:sp>
      <p:sp>
        <p:nvSpPr>
          <p:cNvPr id="205" name="Google Shape;205;p21"/>
          <p:cNvSpPr txBox="1"/>
          <p:nvPr/>
        </p:nvSpPr>
        <p:spPr>
          <a:xfrm>
            <a:off x="224350" y="2079025"/>
            <a:ext cx="2954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First person</a:t>
            </a:r>
            <a:endParaRPr b="1" sz="3000">
              <a:solidFill>
                <a:srgbClr val="CD242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“I am…”</a:t>
            </a:r>
            <a:endParaRPr i="1" sz="30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6" name="Google Shape;206;p21"/>
          <p:cNvSpPr txBox="1"/>
          <p:nvPr/>
        </p:nvSpPr>
        <p:spPr>
          <a:xfrm>
            <a:off x="217450" y="5579625"/>
            <a:ext cx="45273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00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Characters</a:t>
            </a:r>
            <a:endParaRPr sz="7100">
              <a:solidFill>
                <a:srgbClr val="F8F5EC"/>
              </a:solidFill>
            </a:endParaRPr>
          </a:p>
        </p:txBody>
      </p:sp>
      <p:sp>
        <p:nvSpPr>
          <p:cNvPr id="207" name="Google Shape;207;p21"/>
          <p:cNvSpPr txBox="1"/>
          <p:nvPr/>
        </p:nvSpPr>
        <p:spPr>
          <a:xfrm>
            <a:off x="327550" y="6766475"/>
            <a:ext cx="430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How</a:t>
            </a:r>
            <a:r>
              <a:rPr lang="en-US" sz="3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 many actors? Roles? Personalities?</a:t>
            </a:r>
            <a:endParaRPr sz="30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8" name="Google Shape;208;p21"/>
          <p:cNvSpPr txBox="1"/>
          <p:nvPr/>
        </p:nvSpPr>
        <p:spPr>
          <a:xfrm>
            <a:off x="5471200" y="6766475"/>
            <a:ext cx="4210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What are those places like? Smell? Sound?</a:t>
            </a:r>
            <a:endParaRPr sz="30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09" name="Google Shape;209;p21"/>
          <p:cNvSpPr txBox="1"/>
          <p:nvPr/>
        </p:nvSpPr>
        <p:spPr>
          <a:xfrm>
            <a:off x="3479650" y="2079025"/>
            <a:ext cx="2954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Second </a:t>
            </a: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person</a:t>
            </a:r>
            <a:endParaRPr b="1" sz="3000">
              <a:solidFill>
                <a:srgbClr val="CD242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“You are…”</a:t>
            </a:r>
            <a:endParaRPr i="1" sz="30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10" name="Google Shape;210;p21"/>
          <p:cNvSpPr txBox="1"/>
          <p:nvPr/>
        </p:nvSpPr>
        <p:spPr>
          <a:xfrm>
            <a:off x="6734950" y="2079025"/>
            <a:ext cx="2954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Third</a:t>
            </a: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 person</a:t>
            </a:r>
            <a:endParaRPr b="1" sz="3000">
              <a:solidFill>
                <a:srgbClr val="CD242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“They are…”</a:t>
            </a:r>
            <a:endParaRPr i="1" sz="30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11" name="Google Shape;211;p21"/>
          <p:cNvSpPr txBox="1"/>
          <p:nvPr/>
        </p:nvSpPr>
        <p:spPr>
          <a:xfrm>
            <a:off x="11448875" y="230913"/>
            <a:ext cx="53526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0"/>
              <a:t>📖</a:t>
            </a:r>
            <a:endParaRPr sz="30000"/>
          </a:p>
        </p:txBody>
      </p:sp>
      <p:sp>
        <p:nvSpPr>
          <p:cNvPr id="212" name="Google Shape;212;p21"/>
          <p:cNvSpPr txBox="1"/>
          <p:nvPr/>
        </p:nvSpPr>
        <p:spPr>
          <a:xfrm>
            <a:off x="634750" y="7439025"/>
            <a:ext cx="35403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0"/>
              <a:t>🧙‍♂️</a:t>
            </a:r>
            <a:endParaRPr sz="20000"/>
          </a:p>
        </p:txBody>
      </p:sp>
      <p:sp>
        <p:nvSpPr>
          <p:cNvPr id="213" name="Google Shape;213;p21"/>
          <p:cNvSpPr txBox="1"/>
          <p:nvPr/>
        </p:nvSpPr>
        <p:spPr>
          <a:xfrm>
            <a:off x="641650" y="2911738"/>
            <a:ext cx="30000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0"/>
              <a:t>🖐️</a:t>
            </a:r>
            <a:endParaRPr sz="10500"/>
          </a:p>
        </p:txBody>
      </p:sp>
      <p:sp>
        <p:nvSpPr>
          <p:cNvPr id="214" name="Google Shape;214;p21"/>
          <p:cNvSpPr txBox="1"/>
          <p:nvPr/>
        </p:nvSpPr>
        <p:spPr>
          <a:xfrm>
            <a:off x="3907150" y="3012213"/>
            <a:ext cx="30000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0"/>
              <a:t>🫵</a:t>
            </a:r>
            <a:endParaRPr sz="10500"/>
          </a:p>
        </p:txBody>
      </p:sp>
      <p:sp>
        <p:nvSpPr>
          <p:cNvPr id="215" name="Google Shape;215;p21"/>
          <p:cNvSpPr txBox="1"/>
          <p:nvPr/>
        </p:nvSpPr>
        <p:spPr>
          <a:xfrm>
            <a:off x="6990250" y="2872425"/>
            <a:ext cx="30000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0"/>
              <a:t>👉</a:t>
            </a:r>
            <a:endParaRPr sz="11000"/>
          </a:p>
        </p:txBody>
      </p:sp>
      <p:sp>
        <p:nvSpPr>
          <p:cNvPr id="216" name="Google Shape;216;p21"/>
          <p:cNvSpPr txBox="1"/>
          <p:nvPr/>
        </p:nvSpPr>
        <p:spPr>
          <a:xfrm>
            <a:off x="5774350" y="7401550"/>
            <a:ext cx="30000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0"/>
              <a:t>🏜️</a:t>
            </a:r>
            <a:endParaRPr sz="20000"/>
          </a:p>
        </p:txBody>
      </p:sp>
      <p:sp>
        <p:nvSpPr>
          <p:cNvPr id="217" name="Google Shape;217;p21"/>
          <p:cNvSpPr txBox="1"/>
          <p:nvPr/>
        </p:nvSpPr>
        <p:spPr>
          <a:xfrm>
            <a:off x="10519325" y="7650688"/>
            <a:ext cx="72117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Being truthful</a:t>
            </a:r>
            <a:endParaRPr b="1" sz="3000">
              <a:solidFill>
                <a:srgbClr val="CD242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Check your own implicit biases, assumptions &amp; stereotypes!</a:t>
            </a:r>
            <a:endParaRPr i="1" sz="3000">
              <a:solidFill>
                <a:srgbClr val="CD2424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2"/>
          <p:cNvPicPr preferRelativeResize="0"/>
          <p:nvPr/>
        </p:nvPicPr>
        <p:blipFill rotWithShape="1">
          <a:blip r:embed="rId3">
            <a:alphaModFix/>
          </a:blip>
          <a:srcRect b="0" l="3634" r="4815" t="4443"/>
          <a:stretch/>
        </p:blipFill>
        <p:spPr>
          <a:xfrm>
            <a:off x="6390775" y="2861350"/>
            <a:ext cx="10791575" cy="6307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2"/>
          <p:cNvSpPr txBox="1"/>
          <p:nvPr/>
        </p:nvSpPr>
        <p:spPr>
          <a:xfrm>
            <a:off x="4495800" y="1221913"/>
            <a:ext cx="5923800" cy="13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Plot</a:t>
            </a:r>
            <a:endParaRPr sz="4800"/>
          </a:p>
        </p:txBody>
      </p:sp>
      <p:sp>
        <p:nvSpPr>
          <p:cNvPr id="224" name="Google Shape;224;p22"/>
          <p:cNvSpPr/>
          <p:nvPr/>
        </p:nvSpPr>
        <p:spPr>
          <a:xfrm>
            <a:off x="0" y="0"/>
            <a:ext cx="5923800" cy="10287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5" name="Google Shape;225;p22"/>
          <p:cNvSpPr txBox="1"/>
          <p:nvPr/>
        </p:nvSpPr>
        <p:spPr>
          <a:xfrm>
            <a:off x="-228600" y="1397238"/>
            <a:ext cx="5923800" cy="23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9000">
                <a:solidFill>
                  <a:schemeClr val="lt1"/>
                </a:solidFill>
                <a:latin typeface="Antic Didone"/>
                <a:ea typeface="Antic Didone"/>
                <a:cs typeface="Antic Didone"/>
                <a:sym typeface="Antic Didone"/>
              </a:rPr>
              <a:t>*Dramatic elements</a:t>
            </a:r>
            <a:endParaRPr i="1" sz="9000">
              <a:solidFill>
                <a:schemeClr val="lt1"/>
              </a:solidFill>
            </a:endParaRPr>
          </a:p>
        </p:txBody>
      </p:sp>
      <p:sp>
        <p:nvSpPr>
          <p:cNvPr id="226" name="Google Shape;226;p22"/>
          <p:cNvSpPr txBox="1"/>
          <p:nvPr/>
        </p:nvSpPr>
        <p:spPr>
          <a:xfrm>
            <a:off x="531600" y="4149075"/>
            <a:ext cx="4860600" cy="32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Open Sans SemiBold"/>
              <a:buChar char="●"/>
            </a:pP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What do the </a:t>
            </a:r>
            <a:r>
              <a:rPr i="1"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authors </a:t>
            </a: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want? </a:t>
            </a:r>
            <a:r>
              <a:rPr i="1"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Audience</a:t>
            </a: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?</a:t>
            </a:r>
            <a:endParaRPr sz="41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-488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100"/>
              <a:buFont typeface="Open Sans SemiBold"/>
              <a:buChar char="●"/>
            </a:pP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What is the </a:t>
            </a:r>
            <a:r>
              <a:rPr i="1"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risk</a:t>
            </a: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? Cost of </a:t>
            </a:r>
            <a:r>
              <a:rPr i="1"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failure</a:t>
            </a:r>
            <a:r>
              <a:rPr lang="en-US" sz="41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?</a:t>
            </a:r>
            <a:endParaRPr sz="41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27" name="Google Shape;227;p22"/>
          <p:cNvSpPr txBox="1"/>
          <p:nvPr/>
        </p:nvSpPr>
        <p:spPr>
          <a:xfrm>
            <a:off x="1309500" y="7485600"/>
            <a:ext cx="30000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0"/>
              <a:t>🔥</a:t>
            </a:r>
            <a:endParaRPr sz="17000"/>
          </a:p>
        </p:txBody>
      </p:sp>
      <p:sp>
        <p:nvSpPr>
          <p:cNvPr id="228" name="Google Shape;228;p22"/>
          <p:cNvSpPr txBox="1"/>
          <p:nvPr/>
        </p:nvSpPr>
        <p:spPr>
          <a:xfrm>
            <a:off x="9217825" y="4149075"/>
            <a:ext cx="3000000" cy="15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00">
                <a:solidFill>
                  <a:schemeClr val="dk2"/>
                </a:solidFill>
                <a:latin typeface="Antic Didone"/>
                <a:ea typeface="Antic Didone"/>
                <a:cs typeface="Antic Didone"/>
                <a:sym typeface="Antic Didone"/>
              </a:rPr>
              <a:t>*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3"/>
          <p:cNvSpPr/>
          <p:nvPr/>
        </p:nvSpPr>
        <p:spPr>
          <a:xfrm>
            <a:off x="9618399" y="1195150"/>
            <a:ext cx="7239716" cy="7897995"/>
          </a:xfrm>
          <a:custGeom>
            <a:rect b="b" l="l" r="r" t="t"/>
            <a:pathLst>
              <a:path extrusionOk="0" h="2079788" w="1518556">
                <a:moveTo>
                  <a:pt x="0" y="0"/>
                </a:moveTo>
                <a:lnTo>
                  <a:pt x="1518556" y="0"/>
                </a:lnTo>
                <a:lnTo>
                  <a:pt x="1518556" y="2079788"/>
                </a:lnTo>
                <a:lnTo>
                  <a:pt x="0" y="2079788"/>
                </a:lnTo>
                <a:close/>
              </a:path>
            </a:pathLst>
          </a:custGeom>
          <a:solidFill>
            <a:srgbClr val="F8F5EC"/>
          </a:solidFill>
          <a:ln>
            <a:noFill/>
          </a:ln>
        </p:spPr>
      </p:sp>
      <p:grpSp>
        <p:nvGrpSpPr>
          <p:cNvPr id="235" name="Google Shape;235;p23"/>
          <p:cNvGrpSpPr/>
          <p:nvPr/>
        </p:nvGrpSpPr>
        <p:grpSpPr>
          <a:xfrm>
            <a:off x="2256472" y="1051741"/>
            <a:ext cx="5765805" cy="8041409"/>
            <a:chOff x="0" y="-38100"/>
            <a:chExt cx="1518556" cy="2117888"/>
          </a:xfrm>
        </p:grpSpPr>
        <p:sp>
          <p:nvSpPr>
            <p:cNvPr id="236" name="Google Shape;236;p23"/>
            <p:cNvSpPr/>
            <p:nvPr/>
          </p:nvSpPr>
          <p:spPr>
            <a:xfrm>
              <a:off x="0" y="0"/>
              <a:ext cx="1518556" cy="2079788"/>
            </a:xfrm>
            <a:custGeom>
              <a:rect b="b" l="l" r="r" t="t"/>
              <a:pathLst>
                <a:path extrusionOk="0" h="2079788" w="1518556">
                  <a:moveTo>
                    <a:pt x="0" y="0"/>
                  </a:moveTo>
                  <a:lnTo>
                    <a:pt x="1518556" y="0"/>
                  </a:lnTo>
                  <a:lnTo>
                    <a:pt x="1518556" y="2079788"/>
                  </a:lnTo>
                  <a:lnTo>
                    <a:pt x="0" y="207978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 cmpd="sng" w="28575">
              <a:solidFill>
                <a:srgbClr val="090147">
                  <a:alpha val="60000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</p:sp>
        <p:sp>
          <p:nvSpPr>
            <p:cNvPr id="237" name="Google Shape;237;p23"/>
            <p:cNvSpPr txBox="1"/>
            <p:nvPr/>
          </p:nvSpPr>
          <p:spPr>
            <a:xfrm>
              <a:off x="0" y="-38100"/>
              <a:ext cx="1518556" cy="2117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8" name="Google Shape;238;p23"/>
          <p:cNvSpPr txBox="1"/>
          <p:nvPr/>
        </p:nvSpPr>
        <p:spPr>
          <a:xfrm>
            <a:off x="2608125" y="3429000"/>
            <a:ext cx="5062500" cy="308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Mastering Storytelling &amp; Narrative Development</a:t>
            </a:r>
            <a:endParaRPr sz="100"/>
          </a:p>
        </p:txBody>
      </p:sp>
      <p:sp>
        <p:nvSpPr>
          <p:cNvPr id="239" name="Google Shape;239;p23"/>
          <p:cNvSpPr txBox="1"/>
          <p:nvPr/>
        </p:nvSpPr>
        <p:spPr>
          <a:xfrm>
            <a:off x="10054213" y="2993325"/>
            <a:ext cx="6368100" cy="54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38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Experiment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with various dramatic elements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Focus on developing a rough draft with a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clear beginning, middle, and end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Balance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between conveying the key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takeaways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and the </a:t>
            </a: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narrative 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elements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90147"/>
              </a:buClr>
              <a:buSzPts val="3300"/>
              <a:buFont typeface="Open Sans"/>
              <a:buChar char="❏"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Embrace imperfection</a:t>
            </a: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, it is just a first draft!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0" name="Google Shape;240;p23"/>
          <p:cNvSpPr txBox="1"/>
          <p:nvPr/>
        </p:nvSpPr>
        <p:spPr>
          <a:xfrm>
            <a:off x="2736272" y="2580329"/>
            <a:ext cx="4011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CD2424"/>
                </a:solidFill>
                <a:latin typeface="Open Sans"/>
                <a:ea typeface="Open Sans"/>
                <a:cs typeface="Open Sans"/>
                <a:sym typeface="Open Sans"/>
              </a:rPr>
              <a:t>Goal…</a:t>
            </a:r>
            <a:endParaRPr sz="4200"/>
          </a:p>
        </p:txBody>
      </p:sp>
      <p:sp>
        <p:nvSpPr>
          <p:cNvPr id="241" name="Google Shape;241;p23"/>
          <p:cNvSpPr txBox="1"/>
          <p:nvPr/>
        </p:nvSpPr>
        <p:spPr>
          <a:xfrm>
            <a:off x="10054225" y="1889950"/>
            <a:ext cx="60021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CD2424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Things to look out for:</a:t>
            </a:r>
            <a:endParaRPr sz="2600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242" name="Google Shape;24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36275" y="6549600"/>
            <a:ext cx="2498350" cy="71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4"/>
          <p:cNvSpPr txBox="1"/>
          <p:nvPr/>
        </p:nvSpPr>
        <p:spPr>
          <a:xfrm>
            <a:off x="3356038" y="3581250"/>
            <a:ext cx="9450600" cy="312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499">
                <a:solidFill>
                  <a:srgbClr val="F8F5EC"/>
                </a:solidFill>
                <a:latin typeface="Antic Didone"/>
                <a:ea typeface="Antic Didone"/>
                <a:cs typeface="Antic Didone"/>
                <a:sym typeface="Antic Didone"/>
              </a:rPr>
              <a:t>Sh*tty First Draft!</a:t>
            </a:r>
            <a:endParaRPr sz="4000">
              <a:solidFill>
                <a:srgbClr val="F8F5EC"/>
              </a:solidFill>
              <a:latin typeface="Antic Didone"/>
              <a:ea typeface="Antic Didone"/>
              <a:cs typeface="Antic Didone"/>
              <a:sym typeface="Antic Didon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5"/>
          <p:cNvSpPr txBox="1"/>
          <p:nvPr/>
        </p:nvSpPr>
        <p:spPr>
          <a:xfrm>
            <a:off x="1562613" y="4093738"/>
            <a:ext cx="798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Engagement</a:t>
            </a:r>
            <a:endParaRPr sz="400"/>
          </a:p>
        </p:txBody>
      </p:sp>
      <p:sp>
        <p:nvSpPr>
          <p:cNvPr id="254" name="Google Shape;254;p25"/>
          <p:cNvSpPr txBox="1"/>
          <p:nvPr/>
        </p:nvSpPr>
        <p:spPr>
          <a:xfrm>
            <a:off x="-405725" y="1715325"/>
            <a:ext cx="16974600" cy="19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599">
                <a:solidFill>
                  <a:srgbClr val="090147"/>
                </a:solidFill>
                <a:latin typeface="Antic Didone"/>
                <a:ea typeface="Antic Didone"/>
                <a:cs typeface="Antic Didone"/>
                <a:sym typeface="Antic Didone"/>
              </a:rPr>
              <a:t>After reading week…</a:t>
            </a:r>
            <a:endParaRPr sz="100"/>
          </a:p>
        </p:txBody>
      </p:sp>
      <p:sp>
        <p:nvSpPr>
          <p:cNvPr id="255" name="Google Shape;255;p25"/>
          <p:cNvSpPr/>
          <p:nvPr/>
        </p:nvSpPr>
        <p:spPr>
          <a:xfrm>
            <a:off x="-725" y="9244000"/>
            <a:ext cx="5866160" cy="1042728"/>
          </a:xfrm>
          <a:custGeom>
            <a:rect b="b" l="l" r="r" t="t"/>
            <a:pathLst>
              <a:path extrusionOk="0" h="311262" w="1592983">
                <a:moveTo>
                  <a:pt x="0" y="0"/>
                </a:moveTo>
                <a:lnTo>
                  <a:pt x="1592983" y="0"/>
                </a:lnTo>
                <a:lnTo>
                  <a:pt x="1592983" y="311262"/>
                </a:lnTo>
                <a:lnTo>
                  <a:pt x="0" y="311262"/>
                </a:lnTo>
                <a:close/>
              </a:path>
            </a:pathLst>
          </a:custGeom>
          <a:solidFill>
            <a:srgbClr val="A3AB14"/>
          </a:solidFill>
          <a:ln>
            <a:noFill/>
          </a:ln>
        </p:spPr>
      </p:sp>
      <p:cxnSp>
        <p:nvCxnSpPr>
          <p:cNvPr id="256" name="Google Shape;256;p25"/>
          <p:cNvCxnSpPr/>
          <p:nvPr/>
        </p:nvCxnSpPr>
        <p:spPr>
          <a:xfrm rot="10800000">
            <a:off x="5864700" y="9244000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7" name="Google Shape;257;p25"/>
          <p:cNvCxnSpPr/>
          <p:nvPr/>
        </p:nvCxnSpPr>
        <p:spPr>
          <a:xfrm rot="10800000">
            <a:off x="5864700" y="3654525"/>
            <a:ext cx="12423300" cy="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58" name="Google Shape;258;p25"/>
          <p:cNvCxnSpPr/>
          <p:nvPr/>
        </p:nvCxnSpPr>
        <p:spPr>
          <a:xfrm rot="10800000">
            <a:off x="17259300" y="0"/>
            <a:ext cx="0" cy="10287000"/>
          </a:xfrm>
          <a:prstGeom prst="straightConnector1">
            <a:avLst/>
          </a:prstGeom>
          <a:noFill/>
          <a:ln cap="flat" cmpd="sng" w="28575">
            <a:solidFill>
              <a:srgbClr val="D1D0CB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9" name="Google Shape;259;p25"/>
          <p:cNvSpPr/>
          <p:nvPr/>
        </p:nvSpPr>
        <p:spPr>
          <a:xfrm>
            <a:off x="1433425" y="5198725"/>
            <a:ext cx="8239875" cy="3774883"/>
          </a:xfrm>
          <a:custGeom>
            <a:rect b="b" l="l" r="r" t="t"/>
            <a:pathLst>
              <a:path extrusionOk="0" h="999969" w="1076756">
                <a:moveTo>
                  <a:pt x="0" y="0"/>
                </a:moveTo>
                <a:lnTo>
                  <a:pt x="1076756" y="0"/>
                </a:lnTo>
                <a:lnTo>
                  <a:pt x="1076756" y="999969"/>
                </a:lnTo>
                <a:lnTo>
                  <a:pt x="0" y="999969"/>
                </a:lnTo>
                <a:close/>
              </a:path>
            </a:pathLst>
          </a:custGeom>
          <a:solidFill>
            <a:srgbClr val="F1C232"/>
          </a:solidFill>
          <a:ln>
            <a:noFill/>
          </a:ln>
        </p:spPr>
      </p:sp>
      <p:sp>
        <p:nvSpPr>
          <p:cNvPr id="260" name="Google Shape;260;p25"/>
          <p:cNvSpPr txBox="1"/>
          <p:nvPr/>
        </p:nvSpPr>
        <p:spPr>
          <a:xfrm>
            <a:off x="1691900" y="5587663"/>
            <a:ext cx="7722900" cy="28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Present a 2-3 min updated version of your narrative: </a:t>
            </a:r>
            <a:endParaRPr b="1"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incorporate this week’s feedback as appropriate 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3815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90147"/>
              </a:buClr>
              <a:buSzPts val="3300"/>
              <a:buFont typeface="Open Sans"/>
              <a:buChar char="-"/>
            </a:pPr>
            <a:r>
              <a:rPr lang="en-US" sz="3300">
                <a:solidFill>
                  <a:srgbClr val="090147"/>
                </a:solidFill>
                <a:latin typeface="Open Sans"/>
                <a:ea typeface="Open Sans"/>
                <a:cs typeface="Open Sans"/>
                <a:sym typeface="Open Sans"/>
              </a:rPr>
              <a:t>no speaking notes!</a:t>
            </a:r>
            <a:endParaRPr sz="3300">
              <a:solidFill>
                <a:srgbClr val="09014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1" name="Google Shape;26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55915" y="3654525"/>
            <a:ext cx="7069757" cy="567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dia Literacy Slides">
  <a:themeElements>
    <a:clrScheme name="Office">
      <a:dk1>
        <a:srgbClr val="090147"/>
      </a:dk1>
      <a:lt1>
        <a:srgbClr val="F8F5EC"/>
      </a:lt1>
      <a:dk2>
        <a:srgbClr val="CD2424"/>
      </a:dk2>
      <a:lt2>
        <a:srgbClr val="A3AB14"/>
      </a:lt2>
      <a:accent1>
        <a:srgbClr val="7BA6A5"/>
      </a:accent1>
      <a:accent2>
        <a:srgbClr val="CD2424"/>
      </a:accent2>
      <a:accent3>
        <a:srgbClr val="A3AB14"/>
      </a:accent3>
      <a:accent4>
        <a:srgbClr val="7BA6A5"/>
      </a:accent4>
      <a:accent5>
        <a:srgbClr val="A3AB14"/>
      </a:accent5>
      <a:accent6>
        <a:srgbClr val="7BA6A5"/>
      </a:accent6>
      <a:hlink>
        <a:srgbClr val="CD2424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